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65"/>
  </p:notesMasterIdLst>
  <p:sldIdLst>
    <p:sldId id="256" r:id="rId2"/>
    <p:sldId id="257" r:id="rId3"/>
    <p:sldId id="261" r:id="rId4"/>
    <p:sldId id="262" r:id="rId5"/>
    <p:sldId id="263" r:id="rId6"/>
    <p:sldId id="264" r:id="rId7"/>
    <p:sldId id="265" r:id="rId8"/>
    <p:sldId id="266" r:id="rId9"/>
    <p:sldId id="267" r:id="rId10"/>
    <p:sldId id="268" r:id="rId11"/>
    <p:sldId id="269" r:id="rId12"/>
    <p:sldId id="270" r:id="rId13"/>
    <p:sldId id="271" r:id="rId14"/>
    <p:sldId id="272" r:id="rId15"/>
    <p:sldId id="273" r:id="rId16"/>
    <p:sldId id="274" r:id="rId17"/>
    <p:sldId id="275" r:id="rId18"/>
    <p:sldId id="276" r:id="rId19"/>
    <p:sldId id="277" r:id="rId20"/>
    <p:sldId id="278" r:id="rId21"/>
    <p:sldId id="279" r:id="rId22"/>
    <p:sldId id="280" r:id="rId23"/>
    <p:sldId id="281" r:id="rId24"/>
    <p:sldId id="282" r:id="rId25"/>
    <p:sldId id="284" r:id="rId26"/>
    <p:sldId id="293" r:id="rId27"/>
    <p:sldId id="294" r:id="rId28"/>
    <p:sldId id="295" r:id="rId29"/>
    <p:sldId id="296" r:id="rId30"/>
    <p:sldId id="297" r:id="rId31"/>
    <p:sldId id="298" r:id="rId32"/>
    <p:sldId id="299" r:id="rId33"/>
    <p:sldId id="300" r:id="rId34"/>
    <p:sldId id="301" r:id="rId35"/>
    <p:sldId id="302" r:id="rId36"/>
    <p:sldId id="303" r:id="rId37"/>
    <p:sldId id="304" r:id="rId38"/>
    <p:sldId id="305" r:id="rId39"/>
    <p:sldId id="306" r:id="rId40"/>
    <p:sldId id="307" r:id="rId41"/>
    <p:sldId id="308" r:id="rId42"/>
    <p:sldId id="309" r:id="rId43"/>
    <p:sldId id="310" r:id="rId44"/>
    <p:sldId id="311" r:id="rId45"/>
    <p:sldId id="312" r:id="rId46"/>
    <p:sldId id="313" r:id="rId47"/>
    <p:sldId id="314" r:id="rId48"/>
    <p:sldId id="315" r:id="rId49"/>
    <p:sldId id="316" r:id="rId50"/>
    <p:sldId id="317" r:id="rId51"/>
    <p:sldId id="318" r:id="rId52"/>
    <p:sldId id="319" r:id="rId53"/>
    <p:sldId id="320" r:id="rId54"/>
    <p:sldId id="321" r:id="rId55"/>
    <p:sldId id="322" r:id="rId56"/>
    <p:sldId id="323" r:id="rId57"/>
    <p:sldId id="324" r:id="rId58"/>
    <p:sldId id="325" r:id="rId59"/>
    <p:sldId id="326" r:id="rId60"/>
    <p:sldId id="327" r:id="rId61"/>
    <p:sldId id="328" r:id="rId62"/>
    <p:sldId id="329" r:id="rId63"/>
    <p:sldId id="330" r:id="rId64"/>
  </p:sldIdLst>
  <p:sldSz cx="12192000" cy="6858000"/>
  <p:notesSz cx="6858000" cy="9144000"/>
  <p:defaultTextStyle>
    <a:defPPr>
      <a:defRPr lang="en-S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Untitled Section" id="{45803730-83BC-49EE-AA0C-C6A323CC7E03}">
          <p14:sldIdLst>
            <p14:sldId id="256"/>
            <p14:sldId id="257"/>
            <p14:sldId id="261"/>
            <p14:sldId id="262"/>
            <p14:sldId id="263"/>
            <p14:sldId id="264"/>
            <p14:sldId id="265"/>
            <p14:sldId id="266"/>
            <p14:sldId id="267"/>
            <p14:sldId id="268"/>
            <p14:sldId id="269"/>
            <p14:sldId id="270"/>
            <p14:sldId id="271"/>
            <p14:sldId id="272"/>
            <p14:sldId id="273"/>
            <p14:sldId id="274"/>
            <p14:sldId id="275"/>
            <p14:sldId id="276"/>
            <p14:sldId id="277"/>
            <p14:sldId id="278"/>
            <p14:sldId id="279"/>
            <p14:sldId id="280"/>
            <p14:sldId id="281"/>
            <p14:sldId id="282"/>
            <p14:sldId id="284"/>
            <p14:sldId id="293"/>
            <p14:sldId id="294"/>
            <p14:sldId id="295"/>
            <p14:sldId id="296"/>
            <p14:sldId id="297"/>
            <p14:sldId id="298"/>
            <p14:sldId id="299"/>
            <p14:sldId id="300"/>
            <p14:sldId id="301"/>
            <p14:sldId id="302"/>
            <p14:sldId id="303"/>
            <p14:sldId id="304"/>
            <p14:sldId id="305"/>
            <p14:sldId id="306"/>
            <p14:sldId id="307"/>
            <p14:sldId id="308"/>
            <p14:sldId id="309"/>
            <p14:sldId id="310"/>
            <p14:sldId id="311"/>
            <p14:sldId id="312"/>
            <p14:sldId id="313"/>
            <p14:sldId id="314"/>
            <p14:sldId id="315"/>
            <p14:sldId id="316"/>
            <p14:sldId id="317"/>
            <p14:sldId id="318"/>
            <p14:sldId id="319"/>
            <p14:sldId id="320"/>
            <p14:sldId id="321"/>
            <p14:sldId id="322"/>
            <p14:sldId id="323"/>
            <p14:sldId id="324"/>
            <p14:sldId id="325"/>
            <p14:sldId id="326"/>
            <p14:sldId id="327"/>
            <p14:sldId id="328"/>
            <p14:sldId id="329"/>
            <p14:sldId id="330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–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5" autoAdjust="0"/>
    <p:restoredTop sz="94660"/>
  </p:normalViewPr>
  <p:slideViewPr>
    <p:cSldViewPr snapToGrid="0">
      <p:cViewPr varScale="1">
        <p:scale>
          <a:sx n="105" d="100"/>
          <a:sy n="105" d="100"/>
        </p:scale>
        <p:origin x="834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SE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BD54798-F370-4DA3-B131-570D867B5244}" type="datetimeFigureOut">
              <a:rPr lang="en-SE" smtClean="0"/>
              <a:t>2026-08-06</a:t>
            </a:fld>
            <a:endParaRPr lang="en-SE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SE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SE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SE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C9B29E8-7872-4095-9EF7-72CAB5F20571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2565546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S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1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59375233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3E7C7C-DC73-5486-3E2E-856B533B05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51A654A-F402-3607-6F0C-3DEC6E94256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E60D433-ACBD-3909-4712-B6B9D69257D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52C4E5D-837D-EF01-A8EC-03305D53785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10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95607271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B348FB-4A0F-6636-99DC-13C72C1629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F468FDC-293C-C169-193A-73E34310FB3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91AC695-0540-4B9F-158B-62B2FD999C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A8408C3-39FC-EF6A-19FC-A6EB95E47EA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11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40341410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4234A0-AF66-767D-7C9F-566DF91892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ABC4A2E-EA42-F3F1-ED73-910CAE9AF0E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E85349C-4EA8-F2E6-9781-B9BC52C7AB5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E4CE707-1304-76D4-67B5-F44892549CF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12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59144285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C8DF97-181F-F638-08AF-154E417DE5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C0771D7-6DC4-F75A-C2B0-5DFEF9AAFB1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B4BBF00-9DF8-0041-AEDF-B88D3DD55B9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18014EA-6F52-14EB-4C49-99618FF9DE1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13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52300340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DAA04B-E60B-89ED-2E14-01D5FE35DC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6702108-33AF-E0E2-2722-203ABE7325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6F14B51-2FA4-464B-4B98-2608A3BB8BC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357E679-B7BF-A878-7CF3-CE78CDA58C0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14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10188602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E7688F-2134-09FF-D6B8-89D564487C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6E7F702-A158-D7DA-8A21-7B9BB991D5D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F8618A1-D44A-891B-F700-21C401606A5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EAE166D-E4BE-89EB-287E-A395BA4436C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15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43515140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72D64E-7B51-3A40-BB68-4E66B785D5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D16F9C8-B46E-F568-E69B-12EBC465659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E41156D-27CB-8E6B-5F2B-3076C428496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EC6B9F9-187C-EF0D-4529-7C6B6DA80A0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16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43204824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645348-06A1-082F-8BBC-7C31C74898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3193EE2-8515-1530-E294-0596022AF65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F335000-A616-F451-2678-56E7E29E24F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2022-26.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1E1AAD6-8FE3-89F3-6CBD-6AA13179EDC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17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29461511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9A9077-0419-FCBC-8695-52F086413B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06EB1A1-6D38-0D5D-D9EE-A3A011853CF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24D572C-3DBC-32BA-A3E8-279501B1B69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2022-26.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E9B618A-9B2C-A41A-9635-25C03E69390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18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37807466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3E3F1A-A642-91E7-BB24-20047640CB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B947DE-2E90-F7DF-97D9-D55BBC3ED8F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D3E206B-1C66-16E9-2EE5-5713632DD7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2022-26.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57CA5AF-7348-9C15-CE14-EF69BA627ED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19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97520707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Li Wen, China 2008.</a:t>
            </a:r>
            <a:endParaRPr lang="en-S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2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86176826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280A13-4F0F-3142-741C-2FD53629D1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69204BA-9622-65E4-09D6-A3D0492C5F5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FDEDC56-A668-8598-ABB0-8354B9D2BEB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2022-26.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41BF26F-DF82-B9F5-FA42-4E372E4EC5A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20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26489575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53DAEE-B6BA-6D19-02C6-F91BE8A0DA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0749A2A-7EBA-18EE-88D3-77F2AB3E178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0AB6D91B-AB71-3075-93A1-C88309CA37A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2022-26.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BB30507-F298-F1F3-1FEA-77D9EBE64A0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21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40176168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0FF1C3-8735-BD9F-E52D-61A4C2DE25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445F14C-6414-C988-9C79-8816AD6BCD7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04CC616-22DB-A8F1-23D4-4CA345817CF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2022-26.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A0C3A44-82AB-A958-07F4-7EC6987D652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22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67299464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C13077-B272-50FC-E48C-0927548EF8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06CE6CE-82ED-104F-C0F1-1B4A7F9B414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69D6FF3-4267-9E42-EF80-AD40D3233C1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2022-26.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6EDD77D-044D-3B7B-6497-5AD2F7A3F07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23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34863947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3CC40E-C7FF-C088-57F3-29973ECB1B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81C3E1F-8D48-CFE5-B1FC-A00EEBF95B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EC09F2E-5D6B-3D5F-7CA4-DEFF81841B1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2022-26.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73A436-0114-9775-C014-2E4F193231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24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5015073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9A2C0-3B5E-AF9D-9299-DE868B98A2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8734FCA-CB38-82DA-C718-F41D88B8EF8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1839FDC-FAD8-C6BC-3817-9EF2CCBBE60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Pan </a:t>
            </a:r>
            <a:r>
              <a:rPr lang="en-GB" dirty="0" err="1"/>
              <a:t>Fengchu</a:t>
            </a:r>
            <a:r>
              <a:rPr lang="en-GB" dirty="0"/>
              <a:t>, China 2008.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708F424-F3FE-FB82-338D-2E80DF7AC63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25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378373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9FD422-4625-E82C-A44C-8564074D5B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18E1FBD-3E7F-08E2-1FF9-535ED79E74E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9CB9508-654E-40BE-8B46-FD98B910694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9C98F92-470A-1C4F-E2D3-1D8C2FCF7F6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26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850705196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A0AB9F-DA36-6A90-70CC-2042532FDE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0087109-1745-FC16-97B8-39BD297F360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645FCE3-A417-442D-3BB8-A87E5FFB401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CBF5ED9-6E58-6E68-8867-EB35CE8958E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27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57958230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0F78B5-C8C7-69AA-7F0D-9889AFF22A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814A35E-BE6B-E2B8-A53A-D9AB2CC5E33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AB2814B-4B35-C563-C452-4C261EBB0ED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63F4DC9-2A34-4358-8FE6-38A63306EEE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28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412417203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7B7360-C41D-043D-7E41-2FF2448A55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79265EA-E9EF-270D-06DB-AFFE64F059B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3DDC37D-578B-C761-D7C2-8BD21D39015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A13C634-0CD3-8F5B-957A-94DC79DEBE0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29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51442937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523C07-0E25-2EE9-0294-AD7B72540A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B57C6C8-9976-9B60-03D0-4C09197B5C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5B5AD0F-AA00-5AC8-4B6B-F8AFE9F15BB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8C5E7B-B0C0-CF0A-D587-B3ADC177F47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3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34174507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ED7FD0-098B-40D5-1EA4-2A565871BB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0143897-BCF3-24A2-12E4-4EF8E02B659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7C5A58B-D471-0767-5FD5-5B0BB17FA84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8A5E031-3780-B245-93CF-D050B5C244B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30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252350052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66B52C-C8A2-8CE4-5628-EE5FFFB6A8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BB03B93-AD6E-92F9-398B-3ABA7D4B3B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4E2ED6C-8021-B914-6B20-55D1BE8205D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6FDA725-6AB3-CBA4-5258-67F1C7D60C8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31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876009776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FD3AAC-4426-98AC-21EC-C5BB52AEC1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D8705D8-4507-93FA-7E94-254B0713ABF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1343C19-1A65-A8DC-7841-C51AE1E0333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D2E7F2B-EFBA-0B51-E979-8B990CF8C42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32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52653806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8889D2-5823-42C7-A202-E997A0BD57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733FEAE-8565-C1C2-D502-B7E584DEF8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F8BCE69-BE9B-F2D5-5BAE-94658F0AADC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7375EC4-CDA2-5B5A-450B-100E055B807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33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51289970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870908-D891-F7B2-8FA9-EA5A8AB00C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93B67C56-1D7E-1EA1-4252-FD3977E47A3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9DC51B2-CC75-36EA-C7EB-34B0447097A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421672B-2A22-BFEF-0372-7BF691C4864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34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965683486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7B163C-C9CA-D39D-FFA4-9FF685B03B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C2E1623-EBB9-C190-1ADC-709D3CCD060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9A8D567-61A5-0717-CD6A-F18F88B09CF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E86474-9B5D-3556-C370-184F4BE7E70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35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674361375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BFA7FE-1FFD-96A8-6F52-2145503BF2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A25EA84-373F-4CAE-B48E-98275DCBC4F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6CD0557-2ABD-3BF3-3633-D8009EDCCCE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43BEDE7-FE60-A4C7-7BE6-0C894C76528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36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938943372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C74ADB-FEFD-89FC-CC5D-3B632A6F68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4AD26E3-5EAF-38B6-5C9B-35C7CA1EAA5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EEF2E87-25F9-09D5-1229-D11C57256D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A9D0DF-C1E0-9A06-3109-82145294A84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37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12757429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D33A68-EBF8-BF50-27B3-EC8F5F4FD1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F919F83-C69B-7625-3D43-0F3BDC4A199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5A8130E-3584-49B5-9747-62711CA8D21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41B8097-814F-1655-645E-960814C77CC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38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16963815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B05DF6-F932-31D0-5855-73DA419E8F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6646E75-16D0-DFB3-BE00-482082C3D64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F46530D-B931-6CDE-7F7A-95759111A83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3F72CF4-78C1-E8C3-5C2F-104754D46BE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39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62479009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779F95-5704-106D-852A-521AC1098F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E2297E0-C47C-AE67-E802-15FE5BFABC2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7489AF3-DAD5-2470-E834-AD343629F95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FE65223-1CBE-C5B8-9581-361D3604F3C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4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4158696194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390E78-B27B-F5FB-1440-BD9E2F65A9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B77AF7F-7563-E1F6-64F1-10E70EBC7A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6EC88F4-4CC0-5353-074B-C066F8A69FB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967DBD0-0096-B177-32F2-57CB3584B5F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40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956583132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FB81E1-5B5E-C725-D9D2-26EDC0CA4C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C95120A-C24C-5E7F-34DE-C5881DA2973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EAA7FBC-105E-1793-DF8E-FCE48B29B9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27A15BD-DD35-36B0-11EC-D92F809C7D0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41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05643298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3233E7-7587-6F1C-898B-7C5B8F61BE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BD4D420-B304-DF5F-EB51-66F7F42F27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9C57AFD-B855-8734-F276-92E63B12A9B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8AA835D-FD66-A646-9907-40B563AE402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42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3800017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F3DD69-873E-E416-0EAB-FAEF06A48B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7F8DD75-DC14-41B9-D0BC-16D14C699A2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31B84CB-395D-FE0E-EF59-48CC93A65F3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E55C2F1-8458-DEC3-9224-DAA430F8AE6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43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425906226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00ADB5-BEDE-BAD6-DD4F-7EEA207831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7176CDB-AE70-FF10-0487-852AE32ABF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19E1A73-F82A-61A9-3FFB-A20630CE042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9A601E-8671-4FC1-F0A6-56EAF9886D1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44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692925278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FB1723-0BAE-C1EA-BF42-D65CD121E4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ECE6C43-FB5C-522B-E280-AFBF3BACCC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090E9A7-FD92-86D3-1373-8752FA3EDF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EAF7856-86B9-D76B-3183-1BBE3544B3D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45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3588294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947649-E768-C928-BF9F-FBC4395101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C64E2EB-C4BA-8E64-E8B8-8507F105362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9469283-D2EE-3BFA-708E-EAEC7E100C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A816A4A-7A3B-0E4A-B1C4-EE8A26395B5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46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558497797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5016D1-3579-9621-77DF-CCD0D71B14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B6DE5E2-976E-485F-5CC9-7FA464EED7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E7CE012-F73A-970D-47D3-B2E0544E4DC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F197D3C-079D-CC72-8355-1D9BDF0B987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47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478359752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A3927E-5342-7509-A90B-F5ABA67015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F22768F-90C2-92F5-E0FA-A0DCAC3F29B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DB69851-0E5A-F4E1-EE51-1F59E633DED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1C47A7-131D-6CDA-C4E3-833362C8F0F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48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4157797295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115979-F4B4-5AB2-B33A-D8470ACB40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99F0191-A620-A7A0-76DE-285CA748820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24ECECD-F133-CC3D-590A-7118303245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F8520A-7BEE-5886-711B-68A517D2D8D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49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7178457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154C95-48A0-3562-A56B-9CE53E9632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8374EFF-7FC5-ED4E-6B66-A1B78F72684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894007A-376E-90DE-0521-2AA4169FE92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Chen </a:t>
            </a:r>
            <a:r>
              <a:rPr lang="en-GB" dirty="0" err="1"/>
              <a:t>Qinwu</a:t>
            </a:r>
            <a:r>
              <a:rPr lang="en-GB" dirty="0"/>
              <a:t>, China 2008.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355EC4-455A-DF8F-190F-0AA7D05526C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5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554116698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6E27B5-18B1-D757-95D4-B1123DBF82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032C0F7-F509-5F4D-A0E2-5546EFF98F2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F9CC58D-A7A7-A031-A833-03A9852D584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1B4FFCE-FC28-E361-2BE5-F6D389D38CC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50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313882749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7E015C-A65B-A5BB-7407-6F91B52C3C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CDA93F0E-9513-D12E-133B-3DF6AE0AE2D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235F569-A5AC-E83F-9EA8-8325C5F4C7F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60CBCEE-37D7-7E5E-CE39-C08635F0914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51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70140732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98D7C6-899D-ADC0-E1EA-7D26825CBA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DCEB1BE3-629F-8E46-EF8B-7E175D1A21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0E78C39-C072-3F35-84B5-499D89316C4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B575846-9E46-5F02-3670-BE48CDDAD76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52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4251573361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4D794F-6E66-2B95-EFBB-6E4B737E5D3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7C2CF66-1C5E-FC93-15EF-45710D7D0FB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F38023D-7CC0-FDD1-086E-94366AB27A6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FCAA794-BB67-DDCF-296A-10772E269A0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53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05412088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4B509D-CD6E-F46B-FC42-9F5468048C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624D44A-5BF4-5E81-84A7-205A9887C04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683840B-86F9-ADE1-EB8B-7294BA0B194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B7B12F4-CE6D-B539-BAAC-07DAF29BCE6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54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571414145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48C457-1CFC-E36A-B85C-8223202814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5CD855A-0D80-8A70-7970-C38FA8B6C35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A2CEC5B-B27A-6618-5C05-2C17C267CBC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2D7E7A4-1FC4-6093-8F9A-A9B7FE5AE32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55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639452975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4AB4A1-75B5-5FE6-41DF-C8AB919BF0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AB5AAE8-9FD9-B06E-43C9-86DEE71893D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C1E4867-D1F8-6453-2E8E-E591EDE4DD3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1F32DD1-3FCF-B9BB-0A64-E1A5F8574E2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56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4167577246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C64770-703F-40B1-92ED-DC5BC12801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5A69500-2F6F-0A42-B7B5-A2095D2399D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7E95FBA-0BD5-38A0-0070-4C77325CF41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E9A8EB5-3F9D-C992-5356-6472D8DFB00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57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531137013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292D28-8BFD-5CAD-5AD4-45A96CF5BC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7D30B45-B2A9-73C6-EC33-5A7210DE323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79D93A8-4A5D-194F-B1BF-3172BAFA3F9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D95CCE2-A7E5-4051-3DD2-0162074B76B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58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686948629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25B07C-BA50-A50D-B5F1-85740A5BC1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4A8F8AD-F107-53D3-034B-C0010EF75F4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1C15493-A228-7010-5C2A-14946701126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48F5C9C-FFB3-2F63-918F-04CC5665FC4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59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84987036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C073EF-1753-9737-A3D3-0E71B9AD2A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7FB4133-8805-7611-D53A-2DCC84D02E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9B27F3D-E8E4-5F3B-0F8C-C65C3C6CC40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58295C0-FA0A-2543-5599-5798E3F0EC5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6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228488648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7D905B-B49F-5C20-FBD6-ACF4273EA9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39C2D9DA-BA84-2F62-2F83-240942FDB4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3D54AEA-FF81-7FBB-580E-A792D3036E6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E22D06B-9736-CCB6-5925-C9EB7E981468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60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501741784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0276D8-35EA-479E-1DC1-5621B8C92B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285B801-22BE-00DD-7361-089059DCF61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D300A61-F473-AD1B-168F-2668D7C924C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D33FB1E-6089-F204-FDF7-0F8CFB2F971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61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037502205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978C6C-B63A-7219-9BAF-6E6EC09C72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604C692-9B4B-269D-87FD-6AC0954F139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7D459457-D69F-F6D8-C8A4-B32777F3397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AAAD3E8-6698-CEDE-2FCB-211E297AC1A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62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103232502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43A9B1-1DE7-0EB1-F62F-1D559BF053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3B5EAE8-814B-606C-A806-D1F392C6C6E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6879787-0119-9BE9-EC71-413C93FA4DC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FB2E15-97FC-349E-7EB8-73B44FF43D1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63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60491013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096459-A287-6678-A064-DE7C01FFEB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B0118D8-4615-4572-AB35-35D4ADF2FAD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E8AA2F1-534B-A301-03CB-E11D81C1547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25164F5-2886-DCDC-99CD-83F17A79359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7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67273038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518C10-EAB6-EE50-E34B-EA4F1DAD2E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9F607DC-0DFC-9475-9D8A-ED5B696F794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2494C62-D6FD-D5ED-565A-03C9854E612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Su </a:t>
            </a:r>
            <a:r>
              <a:rPr lang="en-GB" dirty="0" err="1"/>
              <a:t>Maoting</a:t>
            </a:r>
            <a:r>
              <a:rPr lang="en-GB" dirty="0"/>
              <a:t>, China 2006.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7A6FB8D-F9F1-BCB0-991F-19180CA105A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8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71440860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47E79E-C98A-A68D-8E52-E70F3A8A58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F3E3514-FD60-37F6-77B0-17EF3922DDF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F63DF6F5-348C-46C3-1978-A86F69EC08A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/>
              <a:t>Original by Mikael Hermansson, 2024-26.</a:t>
            </a:r>
            <a:endParaRPr lang="en-SE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613B33C-E53E-F58F-9F80-84D837994FE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C9B29E8-7872-4095-9EF7-72CAB5F20571}" type="slidenum">
              <a:rPr lang="en-SE" smtClean="0"/>
              <a:t>9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86467445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9E8FA8-76DE-050C-A06F-CACA339313A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GB"/>
              <a:t>Click to edit Master title style</a:t>
            </a:r>
            <a:endParaRPr lang="en-SE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752A9F0-E4FD-7CDF-C346-5D42893A857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GB"/>
              <a:t>Click to edit Master subtitle style</a:t>
            </a:r>
            <a:endParaRPr lang="en-S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1E9A3A9-AC0F-C45E-B998-C402795B69A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CE1903-5B04-443F-A87F-3DB0BCB4C344}" type="datetimeFigureOut">
              <a:rPr lang="en-SE" smtClean="0"/>
              <a:t>2026-08-06</a:t>
            </a:fld>
            <a:endParaRPr lang="en-S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B7D9940-B74C-20DF-A937-3A56AD74B36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C2B258D-B408-CE6F-4412-5603A59C21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AC1E86-AC2C-4921-B1AA-E6FF9232F2FB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55319354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87C33B0-9D9E-FE41-100E-D5349B0CDA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SE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C1F62E31-6793-7D74-8228-8E8ABDB0A13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S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5742699-FCD3-63A0-9E5E-A020E32DE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CE1903-5B04-443F-A87F-3DB0BCB4C344}" type="datetimeFigureOut">
              <a:rPr lang="en-SE" smtClean="0"/>
              <a:t>2026-08-06</a:t>
            </a:fld>
            <a:endParaRPr lang="en-S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F741521-5C1D-E3CC-A0BB-7AF6A99597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AD46477-9FEB-E461-6BD7-BA2C6C6773A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AC1E86-AC2C-4921-B1AA-E6FF9232F2FB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413164523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DE011F94-AE7B-E894-F7CD-E01A5F3B7B1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SE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4B3E230F-3A9A-1E00-BC88-63A53E973F7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S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B43AFF7-396A-6028-25E8-AEAF69D6072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CE1903-5B04-443F-A87F-3DB0BCB4C344}" type="datetimeFigureOut">
              <a:rPr lang="en-SE" smtClean="0"/>
              <a:t>2026-08-06</a:t>
            </a:fld>
            <a:endParaRPr lang="en-S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EC9F7D2-5C7C-C92A-06CD-EA734CAA2B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9810A17-E95E-8D91-D1CC-84FBAC114C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AC1E86-AC2C-4921-B1AA-E6FF9232F2FB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49751356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66D4998-C087-E63A-F7E3-8BDD41757C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SE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E168F69-ABD2-FDED-05F2-FC0B34ADAD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S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463E1BE-F9D3-D812-520D-573C63DEA2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CE1903-5B04-443F-A87F-3DB0BCB4C344}" type="datetimeFigureOut">
              <a:rPr lang="en-SE" smtClean="0"/>
              <a:t>2026-08-06</a:t>
            </a:fld>
            <a:endParaRPr lang="en-S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1C68804-BFA0-FDF9-75E4-FA273B58CA5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9EAABC5-2B67-F646-40C1-A7C624AAAA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AC1E86-AC2C-4921-B1AA-E6FF9232F2FB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25535936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C5D5ED-DA4B-3A94-39C5-1E8A53ACF0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GB"/>
              <a:t>Click to edit Master title style</a:t>
            </a:r>
            <a:endParaRPr lang="en-SE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A3E8612-A948-CF1A-EB9C-3E6062C4737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8B881DA-E2C4-6DC0-0CA1-FE1DF77BD4C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CE1903-5B04-443F-A87F-3DB0BCB4C344}" type="datetimeFigureOut">
              <a:rPr lang="en-SE" smtClean="0"/>
              <a:t>2026-08-06</a:t>
            </a:fld>
            <a:endParaRPr lang="en-S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7803089-FC0A-FDBA-662D-6055F0E0E56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B26F43E-647D-839E-7A4F-0F454D3C2F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AC1E86-AC2C-4921-B1AA-E6FF9232F2FB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65595991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C6D7C4-DA44-9728-D3BB-537CDBFEA0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SE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0F548C3-887A-A74C-FF41-BA0CC7B554D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SE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275FD13-9A0D-1239-4887-C6CA00D6FAB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SE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C4D9E4A-F120-4EE5-BA65-F983236281E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CE1903-5B04-443F-A87F-3DB0BCB4C344}" type="datetimeFigureOut">
              <a:rPr lang="en-SE" smtClean="0"/>
              <a:t>2026-08-06</a:t>
            </a:fld>
            <a:endParaRPr lang="en-S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9EFEFCD-F311-FF7C-6893-F1467481A4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3A16C1A-CDD0-9AC2-FAFC-8F61874575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AC1E86-AC2C-4921-B1AA-E6FF9232F2FB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14009516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781ACC-0053-3A57-7314-F05882C770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GB"/>
              <a:t>Click to edit Master title style</a:t>
            </a:r>
            <a:endParaRPr lang="en-SE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C5F60D7-E26F-D129-54D2-8196E38713F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30C5B8D-3CB2-A318-B433-FD37FF89D2D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SE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0D55132-6E3D-17C2-D4B4-0E99DB541E5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FED3E8D-B722-0E6F-49C8-CF7030BC2C17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SE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2520ECBC-84EA-BBFD-4CC8-3BE3C4EA2AB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CE1903-5B04-443F-A87F-3DB0BCB4C344}" type="datetimeFigureOut">
              <a:rPr lang="en-SE" smtClean="0"/>
              <a:t>2026-08-06</a:t>
            </a:fld>
            <a:endParaRPr lang="en-SE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3359A370-A4AA-3B79-C383-71ACD21FABC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46D1282D-8B6F-19AD-B60E-56596FFBD3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AC1E86-AC2C-4921-B1AA-E6FF9232F2FB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45196144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347CDF-7DE6-910C-28F3-D1790F8B494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S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FAAFE5B-3C87-10E6-D418-8CC50758B1A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CE1903-5B04-443F-A87F-3DB0BCB4C344}" type="datetimeFigureOut">
              <a:rPr lang="en-SE" smtClean="0"/>
              <a:t>2026-08-06</a:t>
            </a:fld>
            <a:endParaRPr lang="en-S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FC14084-1A49-E442-730A-F3D15665DD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DEACFD4-6941-6115-085D-4220858FCE9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AC1E86-AC2C-4921-B1AA-E6FF9232F2FB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18410673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2FD3709-5EAC-42EA-8AEB-A3DB7B3E528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CE1903-5B04-443F-A87F-3DB0BCB4C344}" type="datetimeFigureOut">
              <a:rPr lang="en-SE" smtClean="0"/>
              <a:t>2026-08-06</a:t>
            </a:fld>
            <a:endParaRPr lang="en-SE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81AE64D-9E9C-183D-B843-7D1EE58044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5B8A1EE-A430-F199-B767-1ECF906EEE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AC1E86-AC2C-4921-B1AA-E6FF9232F2FB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32284294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FC0EF80-A680-A1CC-0BEE-87A1DB60B3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GB"/>
              <a:t>Click to edit Master title style</a:t>
            </a:r>
            <a:endParaRPr lang="en-SE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5988059-5BCB-2E4D-5933-20363B6A20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S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A2E36F9-9887-D8F8-4E4C-03BEC677910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1416F94-4835-5AA2-65AA-CC371B049F3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CE1903-5B04-443F-A87F-3DB0BCB4C344}" type="datetimeFigureOut">
              <a:rPr lang="en-SE" smtClean="0"/>
              <a:t>2026-08-06</a:t>
            </a:fld>
            <a:endParaRPr lang="en-S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F866870-9318-3E8F-C31B-7471CEA6E97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D308184-137F-97AC-6782-EF41FA34E3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AC1E86-AC2C-4921-B1AA-E6FF9232F2FB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8986932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849E4CE-BC84-FB30-6495-2A70C29D99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GB"/>
              <a:t>Click to edit Master title style</a:t>
            </a:r>
            <a:endParaRPr lang="en-SE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C299A8F8-7ED7-E751-8693-E06FF9731C44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SE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98046F3-6AE9-DD6E-C7A4-4DEDA619EA7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E5FC76D-2E04-BCEC-557E-190F1D2EA3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ACE1903-5B04-443F-A87F-3DB0BCB4C344}" type="datetimeFigureOut">
              <a:rPr lang="en-SE" smtClean="0"/>
              <a:t>2026-08-06</a:t>
            </a:fld>
            <a:endParaRPr lang="en-SE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0A13FB5-7533-055C-9C16-AE6E55E6FA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SE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CA123E9-378D-32D4-19B4-5D861378AE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BAC1E86-AC2C-4921-B1AA-E6FF9232F2FB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298986433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1918FAC-68F9-9A12-7EEF-125111BFF6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/>
              <a:t>Click to edit Master title style</a:t>
            </a:r>
            <a:endParaRPr lang="en-SE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3CA9CDB-DEBB-7FBA-10F4-266E0247CB4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SE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2768C9E-5E64-D305-37AD-423B10AAA54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ACE1903-5B04-443F-A87F-3DB0BCB4C344}" type="datetimeFigureOut">
              <a:rPr lang="en-SE" smtClean="0"/>
              <a:t>2026-08-06</a:t>
            </a:fld>
            <a:endParaRPr lang="en-SE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4355524-31BF-4399-F853-A20597469B2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SE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5D95B45-AB64-4FDF-7AFC-6702DD046A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BAC1E86-AC2C-4921-B1AA-E6FF9232F2FB}" type="slidenum">
              <a:rPr lang="en-SE" smtClean="0"/>
              <a:t>‹#›</a:t>
            </a:fld>
            <a:endParaRPr lang="en-SE"/>
          </a:p>
        </p:txBody>
      </p:sp>
    </p:spTree>
    <p:extLst>
      <p:ext uri="{BB962C8B-B14F-4D97-AF65-F5344CB8AC3E}">
        <p14:creationId xmlns:p14="http://schemas.microsoft.com/office/powerpoint/2010/main" val="32497151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S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61C4133-1A82-53AD-4907-F5E6F161C7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371601"/>
            <a:ext cx="9144000" cy="1490471"/>
          </a:xfrm>
        </p:spPr>
        <p:txBody>
          <a:bodyPr/>
          <a:lstStyle/>
          <a:p>
            <a:r>
              <a:rPr lang="en-GB" dirty="0" err="1"/>
              <a:t>Trimagic</a:t>
            </a:r>
            <a:r>
              <a:rPr lang="en-GB" dirty="0"/>
              <a:t> Square of Order 24</a:t>
            </a:r>
            <a:endParaRPr lang="en-SE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7EC4F37-064F-63ED-0299-B0987EE5244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044952"/>
            <a:ext cx="9144000" cy="1060704"/>
          </a:xfrm>
        </p:spPr>
        <p:txBody>
          <a:bodyPr/>
          <a:lstStyle/>
          <a:p>
            <a:r>
              <a:rPr lang="en-GB" dirty="0"/>
              <a:t>By Mikael Hermansson 2024-26</a:t>
            </a:r>
            <a:endParaRPr lang="en-SE" dirty="0"/>
          </a:p>
        </p:txBody>
      </p:sp>
    </p:spTree>
    <p:extLst>
      <p:ext uri="{BB962C8B-B14F-4D97-AF65-F5344CB8AC3E}">
        <p14:creationId xmlns:p14="http://schemas.microsoft.com/office/powerpoint/2010/main" val="355104667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B4BBEB-7FE0-D2AE-25B5-A118578C05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BD54A4C-8EBA-5E32-66CC-0011B6BFEA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A:3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6730CCDE-9E5C-D7CE-6D41-EA5A83ADBD5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27859831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139829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57A80E-516E-FF1A-FA57-917E9719BE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B39AA9-8DFB-D29C-DBF5-AE241E3D39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A:4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F6065379-9BA0-0198-03B6-3019CE605AC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646472177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2938301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D8EEB4-9C4D-6B94-7DBF-30CE637613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68CC92-8627-AD66-5D8C-FEA8B948E8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A:5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C14FD7C4-9E0A-611C-18FF-2D45169E91C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97875786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4012427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076BDE-71D4-F4A3-312E-03ACE15414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24A6543-5950-30D5-F743-078C00E07BA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A:6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6C5B7126-BED6-0C9C-A2CB-F7491105FD2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94942812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7897572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401C0B-4826-8373-FB3F-D58BB0F86B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7F3F8E-A16A-EA3F-14C3-BFA6BC72EA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A:7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DE20E923-A32B-B461-DFF9-36EBEC4E653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519805324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3322619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2C4D0A-B92D-A7A7-8B77-AAAF970F44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8B6B29-1F87-4AAC-6A6C-9860E98B18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A:8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D203437D-3EBC-8B70-E8AD-4CB85CFAB21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39296837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7006202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D95BA1-D054-3150-3E4A-712990FA95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04D7146-ADC3-96B6-6743-9AC811A2E9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A:9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2D0AC05A-6A69-8254-5CD8-078A592CD51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718792620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948473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D68BFD-9D55-27D2-BBDB-2FC115A1C7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EFA84EB-BBF0-EC48-5429-9940347F61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B:1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ED689CA3-489E-6EE5-69AF-7D52BADEC36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96623335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0024353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311EEEE-0359-B5BE-6CD9-17D83C4BAD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8F10BFE-27FE-D6BA-2125-79D5A6196C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B:2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6E1659AD-CFF1-D008-1FA8-2F1FDEB339C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55681558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2498818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703AA-CBD7-30F3-16E7-1AAD5A9FAB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59255B-5F78-D495-2ED3-19C17F8816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B:3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4CE1CC28-8D1F-C85C-E9C4-4F6054DFECD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7504142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120756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CFED913-6395-321D-F60D-3FCB66427B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Trimagic</a:t>
            </a:r>
            <a:r>
              <a:rPr lang="en-GB" dirty="0"/>
              <a:t> Square of Order 24 </a:t>
            </a:r>
            <a:r>
              <a:rPr lang="en-GB" sz="2400" dirty="0"/>
              <a:t>A:1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8030AEE0-4043-2C2F-E10C-DDAA298041D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11747079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0908509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5EF4D9-388F-D56C-BE2D-AE604E405A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C27E4EA-2DF4-9418-5D68-75F264C261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B:4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96D80303-2B7A-087F-CD43-D74FABA6E1C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78330949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851640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22117E-67E3-9ADB-144C-E1003927D13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92E4EFC-5D2B-BD0B-6C1B-7F37AD43760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B:5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93AE39FA-F728-8DEA-D272-445F52CDBD2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870235679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4552452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FB40F2-9102-63C0-7A8B-3FF5111505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9787A04-E298-EA88-6F00-30C17C2503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B:6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E7739E82-7BC4-FE8C-CF70-F96F8FA1779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50026219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3473532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0"/>
          <a:tileRect/>
        </a:gra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93FF691-9C9C-7D5F-5724-501F281BC2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2FA8A35-CD3E-F4C0-7A1A-F94DBCD747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B:7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F085E6FB-DFA5-EC67-E65E-EE9578DFBC2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96778943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9059737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AADF27-1797-5CB3-E09D-0C81967C4C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32079B-1CA9-8F49-FF82-31F25EBFDAE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B:8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D6CA9CAF-8E77-8B03-7DEE-00AE0B6F993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44967789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0124219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4B3E64-8B6A-FE42-83F0-004AA43BAD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4236617-B5D2-6653-9C4B-FE6E59B4D6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B:9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433B84E1-A803-B9AF-D38D-24D0C611972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74692274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5709187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40E9D6-9C1B-68BE-5F08-86A7DFE87C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E60D387-AEA6-B0CA-91C7-8114EACC0C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1a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4740E531-F5E9-1CB8-66EB-8A3932702DD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60231964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2</a:t>
                      </a:r>
                      <a:endParaRPr lang="en-SE" sz="900" b="0" i="0" u="none" strike="noStrike" dirty="0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421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1017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606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899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552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124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479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458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561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918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587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1008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436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738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837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281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190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355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200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668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831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810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653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209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374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171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272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852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759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401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54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618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973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532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951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491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510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930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517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988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639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392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881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726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138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301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244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343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779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688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697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798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322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229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316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159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707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872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931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520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92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511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389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985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638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619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976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404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490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529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950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323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232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700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799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706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869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313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158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139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304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884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727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778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685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241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342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564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919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459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112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433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586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1005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1020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607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3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424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121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478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898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549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212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375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811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656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849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758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170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269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284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191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739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840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665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830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354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197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800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699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231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324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157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314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870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705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728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883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303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140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341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242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686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777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512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519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932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637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986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390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403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975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620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949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530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489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655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812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376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211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270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169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757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850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839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740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192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283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198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353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829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666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111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460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920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563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1006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585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434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423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608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1019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550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897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477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122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189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282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838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737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832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667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199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356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373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210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654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809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760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851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271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172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605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1018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422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480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123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551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900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917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562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110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457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435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1007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588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302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137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725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882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687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780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344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243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230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321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797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698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871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708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160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315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974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617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402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79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492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952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531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518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929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509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391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640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987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966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609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410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484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960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539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526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937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501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399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632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979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294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129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733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890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679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772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352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251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238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329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789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690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879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716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152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307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597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1010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430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472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115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559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908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925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570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102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449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443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999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580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181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274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846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745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824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659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207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364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381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218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646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801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768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859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263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164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452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928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571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998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577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442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431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600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1011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558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905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469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114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647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804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384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219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262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161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765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858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847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748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184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275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206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361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821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658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504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527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940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629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978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398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411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967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612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957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538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481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792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691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239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332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149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306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878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713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736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891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295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132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349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250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678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769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220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383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803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648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857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766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162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261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276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183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747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848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657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822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362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205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572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927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451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441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578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997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1012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599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432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113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470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906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557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331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240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692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791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714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877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305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150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131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296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892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735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770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677</a:t>
                      </a:r>
                      <a:endParaRPr lang="en-SE" sz="900" b="0" i="0" u="none" strike="noStrike" dirty="0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249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350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939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528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503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397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977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630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611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968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412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482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537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958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889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734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130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293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252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351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771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680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689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790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330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237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308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151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715</a:t>
                      </a:r>
                      <a:endParaRPr lang="en-SE" sz="900" b="0" i="0" u="none" strike="noStrike" dirty="0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880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409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610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965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540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959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483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502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938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525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980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631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400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746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845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273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182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363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208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660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823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802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645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217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382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163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264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860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767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429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1009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598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907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560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116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471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450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569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926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579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1000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444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279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180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752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843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662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817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365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202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223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380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808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643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862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761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165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258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1015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596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16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427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118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465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909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554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575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924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456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446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581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994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136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291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895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732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773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674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254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345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336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235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695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788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717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874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310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145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616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963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415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485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542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953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944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523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500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394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982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625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694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785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333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234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311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148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720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875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894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729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133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290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255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348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776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675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497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941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522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983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628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395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414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613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962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543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956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488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67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805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642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222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377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168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259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863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764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749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842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278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177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368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203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663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820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453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574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921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584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995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447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426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1014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593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912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555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119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468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521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942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498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396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627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984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961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614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413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487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955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544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233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334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786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693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876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719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147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312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289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134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730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893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676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775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347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256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922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573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454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448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996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583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594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1013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425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467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120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556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911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378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221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641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806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763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864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260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167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178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277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841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750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819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664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204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367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428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595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1016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553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910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466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117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455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923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576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993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582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445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844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751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179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280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201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366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818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661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644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807</a:t>
                      </a:r>
                      <a:endParaRPr lang="en-SE" sz="900" b="0" i="0" u="none" strike="noStrike" dirty="0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379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224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257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166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762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861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416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964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615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954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541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486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499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524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943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626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981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393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731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896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292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135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346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253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673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774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787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696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236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335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146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309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873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718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723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888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300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143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338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245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681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782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795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704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228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327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154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317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865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710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408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972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623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946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533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494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507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96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516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935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634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989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385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38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836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743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187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288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193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358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826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669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652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815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371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216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265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174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754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853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420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603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1024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545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902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474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125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108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463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915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568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1001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590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437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370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213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649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814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755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856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268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175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186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285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833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742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827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672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196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359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914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565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462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440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1004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591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602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1021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417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475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128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548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903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225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326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794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701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868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711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155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320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297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142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722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885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684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783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339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248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513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934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506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388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635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992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969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622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50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405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495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947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536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461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566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913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592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1003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439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418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1022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601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904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547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127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476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813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650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214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369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176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267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855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756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741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834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286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185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360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195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671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828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505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933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514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991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636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387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406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621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970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535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948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496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702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793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325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226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319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156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712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867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886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721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141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298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247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340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784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683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624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971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407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493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534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945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936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515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508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386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990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633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144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299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887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724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781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682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246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337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328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227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703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796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709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866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318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153</a:t>
                      </a:r>
                      <a:endParaRPr lang="en-SE" sz="900" b="0" i="0" u="none" strike="noStrike" dirty="0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1023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604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419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126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473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901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546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567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916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464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438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589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1002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287</a:t>
                      </a:r>
                      <a:endParaRPr lang="en-SE" sz="900" b="0" i="0" u="none" strike="noStrike">
                        <a:solidFill>
                          <a:srgbClr val="0070C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188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744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835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670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825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357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194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215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372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816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651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854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753</a:t>
                      </a:r>
                      <a:endParaRPr lang="en-SE" sz="900" b="0" i="0" u="none" strike="noStrike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>
                          <a:effectLst/>
                          <a:latin typeface="+mn-lt"/>
                        </a:rPr>
                        <a:t>173</a:t>
                      </a:r>
                      <a:endParaRPr lang="en-SE" sz="900" b="0" i="0" u="none" strike="noStrike">
                        <a:solidFill>
                          <a:srgbClr val="FF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u="none" strike="noStrike" dirty="0">
                          <a:effectLst/>
                          <a:latin typeface="+mn-lt"/>
                        </a:rPr>
                        <a:t>266</a:t>
                      </a:r>
                      <a:endParaRPr lang="en-SE" sz="9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2861303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E43DE8-DC47-4B30-6E8A-E97488AFA7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035B23-9743-BBAD-9CA9-919226826A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1b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3619AEDD-DCE7-399E-0AC8-F35FE1074EF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84030525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1367214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921EC1-93A1-404F-2E44-C8BBE5DCBF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0A2969F-F6AB-857B-99DD-0FBB3389F3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1c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F923AE97-E7D1-63FF-04C6-AE529C765BB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05200380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2269031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3C6790-5242-BBD3-EE9C-2C1E81D542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76AA6A5-E04B-F4D1-4B4F-C94C596E56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1d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C1FB644B-3563-3BBE-5F7A-A8CA3A82288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44929765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2833178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54941D-5831-92C7-B929-0DA6D5F78A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57AAA2D-0DE9-28C4-D618-AA77AC6A5F0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Trimagic</a:t>
            </a:r>
            <a:r>
              <a:rPr lang="en-GB" dirty="0"/>
              <a:t> Square of Order 24 </a:t>
            </a:r>
            <a:r>
              <a:rPr lang="en-GB" sz="2400" dirty="0"/>
              <a:t>A:2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8E4CC800-109D-FC97-2943-40046B5B946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223625595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7852971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CF1AB2-EA9F-8E52-B4D2-7D2B461A18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0965E88-17FD-B816-DE57-DBBA7DF1C5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1e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E4EB9E55-8034-B79B-5CAF-AEE56039B68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93109785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1080071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D84080-CC59-C5C9-43DB-E822900FC4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0A65319-765C-5F14-39D2-EBC120A2A6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1f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C4BB701C-00C6-200C-4724-7CC185447FF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44869894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8061662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A2AB7A-6F18-9F0A-F5B8-FB7A157EED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AA7CB27-0175-08B9-4F3F-5DA6B14BFF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2a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AE504324-A117-8A04-0FB0-5B1656D34C9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600389109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3517424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BF4F5B-2A08-CD32-0639-8E9C89C0C8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D7B5067-95AA-88FE-8C6D-BEEF64FAF1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2b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3AB30D9C-EE35-68D9-71F2-241A32D0854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418085122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976888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AAF4DD-AE5C-02A5-5479-0E45E8F6D3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BC13550-0BDE-803C-36D6-BC64D4152C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2c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452CC40A-22EA-EECC-A84D-D878232F8D7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838908000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3370319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9D6BCB-BCB8-27EC-EA96-568E8F4F8B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9DB0AA-13EF-449C-EF75-348E48A379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2d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195300E2-5FE8-20BE-0F9D-7F57B66B096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91712823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9492245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B02C58-89D8-A382-1ACF-99F89D3935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061C0C-0B3D-F0A9-D4E7-0E8FC1FE04C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2e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EDCB1019-5609-8692-8C21-97C8B73F465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138077736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3322143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AF80F5-9E4B-CD92-8903-22078907C2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0170312-9E3A-B082-1468-135C670513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2f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7505D6E7-603C-FEC3-EA58-E9472E20E98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252974693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55129413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517913-DA81-735E-686F-6A167BB447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F5566E2-7DF5-AA91-BBEF-543D6BCE5E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3a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0CAB5CE3-2862-8D50-55A2-E09A3903339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513413670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9432732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9D7167-1B83-D105-B957-556C394CF5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95DC60E-DD35-0A4A-34A4-672D65CA16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3b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FDC4DE2B-3E84-4040-DDC4-349548959E5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35664383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577767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A9ECD6-9B21-6DB5-4C9F-4B590FD299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55FD87-FB0F-004B-A2B2-3027F82414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Trimagic</a:t>
            </a:r>
            <a:r>
              <a:rPr lang="en-GB" dirty="0"/>
              <a:t> Square of Order 24 </a:t>
            </a:r>
            <a:r>
              <a:rPr lang="en-GB" sz="2400" dirty="0"/>
              <a:t>A:3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84E365FF-3248-B83F-B81C-DF7EADB199D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342087443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7447454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FD537B-14BA-EAED-F56B-745A64E9AC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A3B389A-4868-D40D-2064-FCD6F3EB0B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3c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0F8F34F2-BDBD-2870-8A2B-6A53AF74C8D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08672021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7072140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915398-83DE-7DFE-FF48-6331DAB03C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A1721FB-5EAB-5E04-62CC-55D18FE5A0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3d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C60D2865-D1E7-6B34-1FE3-D9F3AFBE398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70056781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6192955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832458-4632-448F-22C1-4C61FD2A43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B247E72-2304-8B53-2CC4-AE49998EDB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3e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BC23D1B5-6549-7D70-F8C2-5DD1354E444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684190109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653991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3EB9A2-DFFC-8270-58EF-48C8AD85E1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A87400-97BD-FEA5-7B45-D03CA1EEFB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3f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524B3624-4552-22E4-CBE2-5613DFC81D9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478404471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05649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5102B8-5E6E-FB60-53A5-C2FC38B734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E5EEA3-D053-0340-294B-113D89099B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4a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C010B60C-04DC-7F6B-60C1-A457CD2F67A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92395635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6003902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4EAC3A-5035-3840-E2E5-1A00286E62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F1A6979-9F82-2CD3-2559-3DEA29B052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4b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53B2A7CF-393B-24B4-87F4-F69976BF182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7810225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875568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21D1E1-8B9E-5AC3-7BE9-A915D8446C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4FA7960-AFC1-9C05-7BBC-33FE72F5CE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4c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C263BE13-EE05-8F44-5AFC-C8D4663A89B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087267210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3032919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E8C242-AABD-161E-5B01-FCC336959B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851D3A-501A-D35D-FD46-6EEC3945F6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4d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5AD55836-181A-A3EF-2D76-F45DA7CA451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69637678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4303679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6E6598-B659-1B99-BA1D-65761500A7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F1CE94-CBFE-7B6B-B7A7-280E1A2F94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4e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8065FDF6-8F73-BFDA-185B-F735083B17D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70277099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27829766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6D855F-4953-4096-0BB6-9E4E7DA769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9663B5-E716-FD7B-4DE0-72F4E4CD6A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4f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8604B86A-3673-41AB-9C8B-65BB9AFAAB5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911204916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1311105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6BFA55-632E-07C3-FD9A-6AB6B5B621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ABE9F15-E095-246D-1E65-FBC75C41C1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Trimagic</a:t>
            </a:r>
            <a:r>
              <a:rPr lang="en-GB" dirty="0"/>
              <a:t> Square of Order 24 </a:t>
            </a:r>
            <a:r>
              <a:rPr lang="en-GB" sz="2400" dirty="0"/>
              <a:t>B:1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9CFC2DF9-C172-37CC-BA39-5B75B2DE4C7C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20988114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62179397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EA6AB3-EA1F-D168-3F15-03E6509796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5E8A4D5-D0C1-7012-8339-18A94C4100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5a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E6A55E3D-7429-FDF0-0403-3E817EE3B66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497572152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3830619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4E6352-36DD-755D-617E-24FA0F1FBB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CBF51-3EC9-DA7E-363A-2B08B335E6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5b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FB110DFD-41F9-5795-3342-3420CA6ECDA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09058858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7972600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0FD5B4-6176-5737-6E3B-E30AD24101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6D64E3-2740-864B-36EB-5F764A97F7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5c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04A8D241-9DA7-B54A-1BD8-AC142891E56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755694013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91590735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742DDD-D9FE-98F4-5389-47BDFE1BE7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E769EAD-68FE-9045-6D8B-1BDB66D895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5d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6937BE15-35A2-7E51-DEE9-5164DF554DC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27058435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9808195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0D3B8E-2536-9DEA-803F-6F3BFC4D57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00F6726-4A73-C0DA-B36E-B9C8F27D7B6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5e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B4737D2F-7AE3-7D70-09C7-421A0DCC173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883827633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3881319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E5E936-4486-DD74-EA01-BEF715668F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6196932-EFB8-201C-718E-67612F6C88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5f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3C164539-9288-141C-B121-99C1AB99DC77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54854454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8589873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0A8278-AFAF-ECB5-DE5B-5E40F666C6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8A635B8-9C28-BFB0-BE92-DDED9D64A9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6a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A585289F-4E48-8957-1741-90F5ADF0684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715920068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28766500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FCCAE6-596F-E160-E751-ED1D33E1E3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9F9369-CE85-A6F7-A5DB-6B69867022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6b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700FBF0E-9B82-8EA9-2A59-B5053087E69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80033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9971421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546C31-C48D-F8D8-9A79-704C93A9A2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6BF76BE-82A8-FFDE-B156-FC9A9129B5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6c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EA7FCCA0-8470-2296-D808-F8932A30946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92073503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44633094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57B869-B28C-839A-1831-3821BFEF51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DD6508C-7CCD-7FE8-E8B7-89035183DF0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6d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8A5499B7-A7FE-3CD0-79FC-8A57A387D11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93020626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2252261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DFE19A-9038-99A5-FFEB-45B1277985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FC5A27F-15B0-630B-6733-FF909C9170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Trimagic</a:t>
            </a:r>
            <a:r>
              <a:rPr lang="en-GB" dirty="0"/>
              <a:t> Square of Order 24 </a:t>
            </a:r>
            <a:r>
              <a:rPr lang="en-GB" sz="2400" dirty="0"/>
              <a:t>B:2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A99ACCE6-FC76-C335-9635-A9155D1EAF69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79718710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43183860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299B0E-4E77-6058-B5F2-632D281D8DC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4DAF78C-57F8-030F-AAB3-C458499179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6e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334B0FFB-E299-6972-88EB-DBFE97797B7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548780359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9750658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95A018-54E6-21CB-B3E1-A915C9126D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25A6AD8-8B51-71D8-7AD6-5F49B0C725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6f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A1A817CC-B3F1-30C8-B654-3EED990D748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91798077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7158636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02E586-A340-A18D-3126-1A797EE7E8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3B14CF0-86B1-9E75-6A44-B4C6D958C2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A1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156DFB7F-339B-32A7-6432-D9B881C5684B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861924899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9525" marR="36000" marT="9525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9525" marR="36000" marT="9525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84819269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570EA9-509B-3057-BFE2-C8AD1577ED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86A41F0-5EB2-722B-654E-C4994E8E61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09728"/>
            <a:ext cx="10515600" cy="448056"/>
          </a:xfrm>
        </p:spPr>
        <p:txBody>
          <a:bodyPr>
            <a:normAutofit fontScale="90000"/>
          </a:bodyPr>
          <a:lstStyle/>
          <a:p>
            <a:pPr algn="ctr"/>
            <a:r>
              <a:rPr lang="en-GB" sz="2400" dirty="0" err="1"/>
              <a:t>Trimagic</a:t>
            </a:r>
            <a:r>
              <a:rPr lang="en-GB" sz="2400" dirty="0"/>
              <a:t> Square of Order 32</a:t>
            </a:r>
            <a:r>
              <a:rPr lang="en-GB" dirty="0"/>
              <a:t> </a:t>
            </a:r>
            <a:r>
              <a:rPr lang="en-GB" sz="1200" dirty="0"/>
              <a:t>A2</a:t>
            </a:r>
            <a:endParaRPr lang="en-SE" sz="1200" dirty="0"/>
          </a:p>
        </p:txBody>
      </p: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ECABF790-250D-7D3D-6F68-5D49A313E58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647932577"/>
              </p:ext>
            </p:extLst>
          </p:nvPr>
        </p:nvGraphicFramePr>
        <p:xfrm>
          <a:off x="466344" y="658368"/>
          <a:ext cx="11292850" cy="58704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2662">
                  <a:extLst>
                    <a:ext uri="{9D8B030D-6E8A-4147-A177-3AD203B41FA5}">
                      <a16:colId xmlns:a16="http://schemas.microsoft.com/office/drawing/2014/main" val="13901511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64853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928068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92638286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3879763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85218184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077338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44559308"/>
                    </a:ext>
                  </a:extLst>
                </a:gridCol>
                <a:gridCol w="360328">
                  <a:extLst>
                    <a:ext uri="{9D8B030D-6E8A-4147-A177-3AD203B41FA5}">
                      <a16:colId xmlns:a16="http://schemas.microsoft.com/office/drawing/2014/main" val="102758980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358619618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8606707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11109819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5211287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7776635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5112910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949674164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8609654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77297158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79081885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1657349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884150666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878281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689624319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96051336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13334302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4214877331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06631801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436852637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5087348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1425653450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3651214253"/>
                    </a:ext>
                  </a:extLst>
                </a:gridCol>
                <a:gridCol w="352662">
                  <a:extLst>
                    <a:ext uri="{9D8B030D-6E8A-4147-A177-3AD203B41FA5}">
                      <a16:colId xmlns:a16="http://schemas.microsoft.com/office/drawing/2014/main" val="2801030497"/>
                    </a:ext>
                  </a:extLst>
                </a:gridCol>
              </a:tblGrid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65158832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3341907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864500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62603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017650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760749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26095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4504353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0873425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0691520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660635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1904556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275871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910920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29655971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0385724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42743427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629131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9932802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66487064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2711877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7504751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24933289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698187233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421339635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44961078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6289162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94685206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77972920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907163154"/>
                  </a:ext>
                </a:extLst>
              </a:tr>
              <a:tr h="183143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93646488"/>
                  </a:ext>
                </a:extLst>
              </a:tr>
              <a:tr h="193027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42068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4459607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ADC87F-3F97-0573-8CDE-CD9BA5C6C4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571C12F-17B2-0D03-960A-26E5B2A9F6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Trimagic</a:t>
            </a:r>
            <a:r>
              <a:rPr lang="en-GB" dirty="0"/>
              <a:t> Square of Order 24 </a:t>
            </a:r>
            <a:r>
              <a:rPr lang="en-GB" sz="2400" dirty="0"/>
              <a:t>B:3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DD64C781-E500-6DB9-554D-658FFF51CC2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269453996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436772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C0B93F-B1AA-1071-DAA8-089EE23FDB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2FCC97-DC6A-6F03-6400-8D3EA317EF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A:1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8DB96996-59AD-412B-C0D0-BA364C18753D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724868237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4882296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940760-E473-D552-4D96-3E7827EA29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45AE238-472B-50C3-347F-5FDEA42930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896747"/>
          </a:xfrm>
        </p:spPr>
        <p:txBody>
          <a:bodyPr/>
          <a:lstStyle/>
          <a:p>
            <a:pPr algn="ctr"/>
            <a:r>
              <a:rPr lang="en-GB" dirty="0" err="1"/>
              <a:t>Bimagic</a:t>
            </a:r>
            <a:r>
              <a:rPr lang="en-GB" dirty="0"/>
              <a:t> Square of Order 24 </a:t>
            </a:r>
            <a:r>
              <a:rPr lang="en-GB" sz="2400" dirty="0"/>
              <a:t>A:2</a:t>
            </a:r>
            <a:endParaRPr lang="en-SE" sz="2400" dirty="0"/>
          </a:p>
        </p:txBody>
      </p:sp>
      <p:graphicFrame>
        <p:nvGraphicFramePr>
          <p:cNvPr id="7" name="Content Placeholder 6">
            <a:extLst>
              <a:ext uri="{FF2B5EF4-FFF2-40B4-BE49-F238E27FC236}">
                <a16:creationId xmlns:a16="http://schemas.microsoft.com/office/drawing/2014/main" id="{E503CE86-7E00-A059-CBB9-0B19E11D8A76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52238880"/>
              </p:ext>
            </p:extLst>
          </p:nvPr>
        </p:nvGraphicFramePr>
        <p:xfrm>
          <a:off x="838200" y="1399032"/>
          <a:ext cx="10515600" cy="487374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8150">
                  <a:extLst>
                    <a:ext uri="{9D8B030D-6E8A-4147-A177-3AD203B41FA5}">
                      <a16:colId xmlns:a16="http://schemas.microsoft.com/office/drawing/2014/main" val="105323535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79507579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5242255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1214295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5274170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98820389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8058274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65052053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4036347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77976671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491273993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96826298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11582479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30183006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297223768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39313667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13043831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18313641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026157234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2407978657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176753695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535343572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1372575710"/>
                    </a:ext>
                  </a:extLst>
                </a:gridCol>
                <a:gridCol w="438150">
                  <a:extLst>
                    <a:ext uri="{9D8B030D-6E8A-4147-A177-3AD203B41FA5}">
                      <a16:colId xmlns:a16="http://schemas.microsoft.com/office/drawing/2014/main" val="873075402"/>
                    </a:ext>
                  </a:extLst>
                </a:gridCol>
              </a:tblGrid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3436144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81530378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59239105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9109975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177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57801824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010262194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420042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270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39270736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42915175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55230358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75415012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34864795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283843177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442153063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04492645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436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1480634538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37437930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491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893468291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334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098277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566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144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58642456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274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68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496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371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109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80046619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418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186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222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539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361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284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235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423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802371430"/>
                  </a:ext>
                </a:extLst>
              </a:tr>
              <a:tr h="202576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462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311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94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514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204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48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3181095540"/>
                  </a:ext>
                </a:extLst>
              </a:tr>
              <a:tr h="214492"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242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292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350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528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138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390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459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478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202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156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127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40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505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347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309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263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89</a:t>
                      </a:r>
                    </a:p>
                  </a:txBody>
                  <a:tcPr marL="0" marR="36000" marT="0" marB="0" anchor="b"/>
                </a:tc>
                <a:tc>
                  <a:txBody>
                    <a:bodyPr/>
                    <a:lstStyle/>
                    <a:p>
                      <a:pPr algn="r" fontAlgn="b">
                        <a:buNone/>
                      </a:pPr>
                      <a:r>
                        <a:rPr lang="en-SE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</a:rPr>
                        <a:t>572</a:t>
                      </a:r>
                    </a:p>
                  </a:txBody>
                  <a:tcPr marL="0" marR="36000" marT="0" marB="0" anchor="b"/>
                </a:tc>
                <a:extLst>
                  <a:ext uri="{0D108BD9-81ED-4DB2-BD59-A6C34878D82A}">
                    <a16:rowId xmlns:a16="http://schemas.microsoft.com/office/drawing/2014/main" val="22125353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37672643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304</TotalTime>
  <Words>53666</Words>
  <Application>Microsoft Office PowerPoint</Application>
  <PresentationFormat>Widescreen</PresentationFormat>
  <Paragraphs>52925</Paragraphs>
  <Slides>63</Slides>
  <Notes>63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63</vt:i4>
      </vt:variant>
    </vt:vector>
  </HeadingPairs>
  <TitlesOfParts>
    <vt:vector size="67" baseType="lpstr">
      <vt:lpstr>Arial</vt:lpstr>
      <vt:lpstr>Calibri</vt:lpstr>
      <vt:lpstr>Calibri Light</vt:lpstr>
      <vt:lpstr>Office Theme</vt:lpstr>
      <vt:lpstr>Trimagic Square of Order 24</vt:lpstr>
      <vt:lpstr>Trimagic Square of Order 24 A:1</vt:lpstr>
      <vt:lpstr>Trimagic Square of Order 24 A:2</vt:lpstr>
      <vt:lpstr>Trimagic Square of Order 24 A:3</vt:lpstr>
      <vt:lpstr>Trimagic Square of Order 24 B:1</vt:lpstr>
      <vt:lpstr>Trimagic Square of Order 24 B:2</vt:lpstr>
      <vt:lpstr>Trimagic Square of Order 24 B:3</vt:lpstr>
      <vt:lpstr>Bimagic Square of Order 24 A:1</vt:lpstr>
      <vt:lpstr>Bimagic Square of Order 24 A:2</vt:lpstr>
      <vt:lpstr>Bimagic Square of Order 24 A:3</vt:lpstr>
      <vt:lpstr>Bimagic Square of Order 24 A:4</vt:lpstr>
      <vt:lpstr>Bimagic Square of Order 24 A:5</vt:lpstr>
      <vt:lpstr>Bimagic Square of Order 24 A:6</vt:lpstr>
      <vt:lpstr>Bimagic Square of Order 24 A:7</vt:lpstr>
      <vt:lpstr>Bimagic Square of Order 24 A:8</vt:lpstr>
      <vt:lpstr>Bimagic Square of Order 24 A:9</vt:lpstr>
      <vt:lpstr>Bimagic Square of Order 24 B:1</vt:lpstr>
      <vt:lpstr>Bimagic Square of Order 24 B:2</vt:lpstr>
      <vt:lpstr>Bimagic Square of Order 24 B:3</vt:lpstr>
      <vt:lpstr>Bimagic Square of Order 24 B:4</vt:lpstr>
      <vt:lpstr>Bimagic Square of Order 24 B:5</vt:lpstr>
      <vt:lpstr>Bimagic Square of Order 24 B:6</vt:lpstr>
      <vt:lpstr>Bimagic Square of Order 24 B:7</vt:lpstr>
      <vt:lpstr>Bimagic Square of Order 24 B:8</vt:lpstr>
      <vt:lpstr>Bimagic Square of Order 24 B:9</vt:lpstr>
      <vt:lpstr>Trimagic Square of Order 32 1a</vt:lpstr>
      <vt:lpstr>Trimagic Square of Order 32 1b</vt:lpstr>
      <vt:lpstr>Trimagic Square of Order 32 1c</vt:lpstr>
      <vt:lpstr>Trimagic Square of Order 32 1d</vt:lpstr>
      <vt:lpstr>Trimagic Square of Order 32 1e</vt:lpstr>
      <vt:lpstr>Trimagic Square of Order 32 1f</vt:lpstr>
      <vt:lpstr>Trimagic Square of Order 32 2a</vt:lpstr>
      <vt:lpstr>Trimagic Square of Order 32 2b</vt:lpstr>
      <vt:lpstr>Trimagic Square of Order 32 2c</vt:lpstr>
      <vt:lpstr>Trimagic Square of Order 32 2d</vt:lpstr>
      <vt:lpstr>Trimagic Square of Order 32 2e</vt:lpstr>
      <vt:lpstr>Trimagic Square of Order 32 2f</vt:lpstr>
      <vt:lpstr>Trimagic Square of Order 32 3a</vt:lpstr>
      <vt:lpstr>Trimagic Square of Order 32 3b</vt:lpstr>
      <vt:lpstr>Trimagic Square of Order 32 3c</vt:lpstr>
      <vt:lpstr>Trimagic Square of Order 32 3d</vt:lpstr>
      <vt:lpstr>Trimagic Square of Order 32 3e</vt:lpstr>
      <vt:lpstr>Trimagic Square of Order 32 3f</vt:lpstr>
      <vt:lpstr>Trimagic Square of Order 32 4a</vt:lpstr>
      <vt:lpstr>Trimagic Square of Order 32 4b</vt:lpstr>
      <vt:lpstr>Trimagic Square of Order 32 4c</vt:lpstr>
      <vt:lpstr>Trimagic Square of Order 32 4d</vt:lpstr>
      <vt:lpstr>Trimagic Square of Order 32 4e</vt:lpstr>
      <vt:lpstr>Trimagic Square of Order 32 4f</vt:lpstr>
      <vt:lpstr>Trimagic Square of Order 32 5a</vt:lpstr>
      <vt:lpstr>Trimagic Square of Order 32 5b</vt:lpstr>
      <vt:lpstr>Trimagic Square of Order 32 5c</vt:lpstr>
      <vt:lpstr>Trimagic Square of Order 32 5d</vt:lpstr>
      <vt:lpstr>Trimagic Square of Order 32 5e</vt:lpstr>
      <vt:lpstr>Trimagic Square of Order 32 5f</vt:lpstr>
      <vt:lpstr>Trimagic Square of Order 32 6a</vt:lpstr>
      <vt:lpstr>Trimagic Square of Order 32 6b</vt:lpstr>
      <vt:lpstr>Trimagic Square of Order 32 6c</vt:lpstr>
      <vt:lpstr>Trimagic Square of Order 32 6d</vt:lpstr>
      <vt:lpstr>Trimagic Square of Order 32 6e</vt:lpstr>
      <vt:lpstr>Trimagic Square of Order 32 6f</vt:lpstr>
      <vt:lpstr>Trimagic Square of Order 32 A1</vt:lpstr>
      <vt:lpstr>Trimagic Square of Order 32 A2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Trimagic Square of Order 24</dc:title>
  <dc:creator>Mikael Hermansson</dc:creator>
  <cp:lastModifiedBy>Mikael Hermansson</cp:lastModifiedBy>
  <cp:revision>9</cp:revision>
  <dcterms:created xsi:type="dcterms:W3CDTF">2026-07-27T08:36:48Z</dcterms:created>
  <dcterms:modified xsi:type="dcterms:W3CDTF">2026-08-06T13:12:15Z</dcterms:modified>
</cp:coreProperties>
</file>